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3" autoAdjust="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3F72BF09-FD26-4EB2-B9CE-63F857252DD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1" name="Group 1031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7112" name="Picture 103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13" name="Picture 1033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7114" name="Picture 1034" descr="EXPHOR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E819A-EC22-49A3-8033-B021F2C005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6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A0858-AED6-406F-8EBE-45AEEBE79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0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1EE2-9EF3-49C6-901D-B38265C4B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14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F1105-D1B1-4715-81B9-4662C84E9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1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99BA2-AA12-42E4-BD0B-20CE9B5B5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8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2324-8A4A-46C7-8FE1-4226FE2AA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8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E2451-B952-438D-B370-9D9F5D9D66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0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B4736-A26F-45F0-9291-63ABB071B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38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ACB7B-8A5D-40E2-A6D7-A3EC70FC7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2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2BD2-136E-43FF-AC90-7C81DC04B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83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Expbann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AD2510A-6EAB-4405-8D24-E8D7968215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Chapter 16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7391400" cy="1752600"/>
          </a:xfrm>
        </p:spPr>
        <p:txBody>
          <a:bodyPr/>
          <a:lstStyle/>
          <a:p>
            <a:r>
              <a:rPr lang="en-US" altLang="en-US"/>
              <a:t>Toward a New Heaven and a New Earth:</a:t>
            </a:r>
          </a:p>
          <a:p>
            <a:r>
              <a:rPr lang="en-US" altLang="en-US"/>
              <a:t>The Scientific Revolution and the Emergence of Modern Science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Spread of Scientific Knowledge 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The Scientific Method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Francis Bacon (1561 – 1626)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Rejects Copernicus and Kepler; Misunderstands Galileo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The Great Instauration (The Great Restoration)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Correct Scientific Method built on inductive principles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Proceed from the particular to the general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Experimentation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Control and domination of nature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Descartes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Deduction and mathematical logic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Newton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Unites Bacon’s empiricism and Descartes rationalism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Scientific Societies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English Royal Society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Informal meetings at London and Oxford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Received formal charter in 1662 from Charles II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French Royal Academy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Informal meetings in Paris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Formally recognized by Louis XIV (1666)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Societies recognized practical value of scientific research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Both focus on theoretical work in mechanics and astronomy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Science and Society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People recognized Science’s rational superiority </a:t>
            </a:r>
          </a:p>
          <a:p>
            <a:r>
              <a:rPr lang="en-US" altLang="en-US"/>
              <a:t>Science offered new ways to exploit resources for profit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/>
          <a:lstStyle/>
          <a:p>
            <a:r>
              <a:rPr lang="en-US" altLang="en-US"/>
              <a:t>Science and Religion in the Seventeenth Century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2038" y="1524000"/>
            <a:ext cx="7769225" cy="4113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Conflict between Science and Religion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Scientific beliefs triumph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Religious beliefs suffer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Benedict de Spinoza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Philosophy of pantheism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Blaise Pascal (1623 – 1662)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Sought to keep science and religion united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Mystical vision (1654)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Pensées (Thoughts)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Sought to convert rationalists to Christianity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Christianity not contrary to reason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Reason had limits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Questions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How did the Middle Ages and the Renaissance contribute to the Scientific Revolution?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Why were advances in Mathematics so important during the Scientific Revolution?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Why did religious leaders react so negatively to the new advances in Science, especially in astronomy?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Why is Newton’s Principia called the “hinge point of modern scientific thought?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How did women come to play such an important role in the Scientific Revolution?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How did Pascal try to “keep science and religion united?”  Why?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Background to the Scientific Revolution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Medieval Science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Renaissance Humanists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Contradictions of Aristotle and Galen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Renaissance artists and their impact on scientific study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Close Observation of Nature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Perspective and Anatomical Proportions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Technological Innovations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Mathematics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Hermetic Magic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Alchemy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Toward a New Heaven: A Revolution in Astronomy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Aristotle, Claudius Ptolemy and Christian Theology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Geocentric Universe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Ten Spheres surrounded the Earth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Christianized Ptolemaic Universe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Copernicus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Nicolaus Copernicus (1473 – 1543)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 The Revolution of the Heavenly Spheres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Heliocentric Universe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Creates doubt about the Ptolemaic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990600"/>
          </a:xfrm>
        </p:spPr>
        <p:txBody>
          <a:bodyPr/>
          <a:lstStyle/>
          <a:p>
            <a:r>
              <a:rPr lang="en-US" altLang="en-US" sz="4000"/>
              <a:t>A Revolution in Astronomy, Continued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2038" y="1371600"/>
            <a:ext cx="7769225" cy="4113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Tycho Brahe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Johannes Kepler (1571 – 1630)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Interest in Hermetic thought and Mathematical magic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“Music of the Spheres”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Laws of Planetary Motion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Discredits Ptolemaic System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Galileo Galilei (1564 – 1642)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Telescope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Starry Messenger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Condemned by the Church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Scientific leadership passes to England, France and the Netherlands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Isaac Newton (1642 – 1727)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Chair of Mathematics at Cambridge University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Mathematical Principles of Natural Philosophy (1684 – 1686): The Principia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Three Laws of Motions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Gravity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World seen in mechanistic terms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Advances in Medicine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Medieval Medicine dominated by Galen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Paracelsus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Andreas Vesalius (1514 – 1564)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 the Fabric of the Human Body (1543)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Dissection of a human body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Corrects Galen’s errors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William Harvey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On the Motion of the Heart and Blood (1628)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Circulation of the blood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-304800"/>
            <a:ext cx="8305800" cy="1143000"/>
          </a:xfrm>
        </p:spPr>
        <p:txBody>
          <a:bodyPr/>
          <a:lstStyle/>
          <a:p>
            <a:r>
              <a:rPr lang="en-US" altLang="en-US" sz="4000"/>
              <a:t>Women in of Modern Science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2038" y="1066800"/>
            <a:ext cx="7769225" cy="4113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New Opportunities for Women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Largely informal education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Margaret Cavendish (1623 – 1673)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Observations upon Experimental Philosophy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Grounds of Natural Philosophy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Attacked rationalist and empiricist approaches to scientific knowledge</a:t>
            </a:r>
          </a:p>
          <a:p>
            <a:r>
              <a:rPr lang="en-US" altLang="en-US" sz="2800"/>
              <a:t>Maria Sibylla Merian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German Women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1 of 7 German astronomers was a woman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Maria Winkelmann (1670 – 1720)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Discovered comet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Rejected for a post by the Berlin Academy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altLang="en-US"/>
              <a:t>Debate over the nature of women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Women portrayed as inherently base, prone to vice, easily swayed, and “sexually insatiable”</a:t>
            </a:r>
          </a:p>
          <a:p>
            <a:r>
              <a:rPr lang="en-US" altLang="en-US" sz="2800"/>
              <a:t>Women joined debate in the 17th century and reject this view</a:t>
            </a:r>
          </a:p>
          <a:p>
            <a:r>
              <a:rPr lang="en-US" altLang="en-US" sz="2800"/>
              <a:t>Science used to “perpetrate old stereotypes about women”</a:t>
            </a:r>
          </a:p>
          <a:p>
            <a:r>
              <a:rPr lang="en-US" altLang="en-US" sz="2800"/>
              <a:t>Scientific revolution reaffirmed traditional ideas about women’s nature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828800"/>
          </a:xfrm>
        </p:spPr>
        <p:txBody>
          <a:bodyPr/>
          <a:lstStyle/>
          <a:p>
            <a:r>
              <a:rPr lang="en-US" altLang="en-US"/>
              <a:t>Toward a New Earth: Descartes, Rationalism, and a New View of Humankind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2038" y="2362200"/>
            <a:ext cx="7769225" cy="3517900"/>
          </a:xfrm>
        </p:spPr>
        <p:txBody>
          <a:bodyPr/>
          <a:lstStyle/>
          <a:p>
            <a:r>
              <a:rPr lang="en-US" altLang="en-US"/>
              <a:t>Rene Descartes (1596 – 1650)</a:t>
            </a:r>
          </a:p>
          <a:p>
            <a:pPr lvl="1"/>
            <a:r>
              <a:rPr lang="en-US" altLang="en-US"/>
              <a:t>Discourse on Method (1637)</a:t>
            </a:r>
          </a:p>
          <a:p>
            <a:pPr lvl="1"/>
            <a:r>
              <a:rPr lang="en-US" altLang="en-US"/>
              <a:t>“I think, therefore I am.”</a:t>
            </a:r>
          </a:p>
          <a:p>
            <a:pPr lvl="1"/>
            <a:r>
              <a:rPr lang="en-US" altLang="en-US"/>
              <a:t>Separation of mind and matter</a:t>
            </a:r>
          </a:p>
          <a:p>
            <a:pPr lvl="1"/>
            <a:r>
              <a:rPr lang="en-US" altLang="en-US"/>
              <a:t>Cartesian Dualism</a:t>
            </a:r>
          </a:p>
          <a:p>
            <a:pPr lvl="1"/>
            <a:r>
              <a:rPr lang="en-US" altLang="en-US"/>
              <a:t>Father of modern rationalism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798</TotalTime>
  <Words>698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Wingdings</vt:lpstr>
      <vt:lpstr>Arial</vt:lpstr>
      <vt:lpstr>Expedition</vt:lpstr>
      <vt:lpstr>Chapter 16</vt:lpstr>
      <vt:lpstr>Background to the Scientific Revolution</vt:lpstr>
      <vt:lpstr>Toward a New Heaven: A Revolution in Astronomy</vt:lpstr>
      <vt:lpstr>A Revolution in Astronomy, Continued</vt:lpstr>
      <vt:lpstr>Isaac Newton (1642 – 1727)</vt:lpstr>
      <vt:lpstr>Advances in Medicine</vt:lpstr>
      <vt:lpstr>Women in of Modern Science</vt:lpstr>
      <vt:lpstr>Debate over the nature of women</vt:lpstr>
      <vt:lpstr>Toward a New Earth: Descartes, Rationalism, and a New View of Humankind</vt:lpstr>
      <vt:lpstr>The Spread of Scientific Knowledge </vt:lpstr>
      <vt:lpstr>The Scientific Societies</vt:lpstr>
      <vt:lpstr>Science and Society</vt:lpstr>
      <vt:lpstr>Science and Religion in the Seventeenth Century</vt:lpstr>
      <vt:lpstr>Discussion Questions</vt:lpstr>
    </vt:vector>
  </TitlesOfParts>
  <Company>Second Sight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Darlene L. Wise</dc:creator>
  <cp:lastModifiedBy>Michael Svoren</cp:lastModifiedBy>
  <cp:revision>157</cp:revision>
  <dcterms:created xsi:type="dcterms:W3CDTF">2002-05-17T23:26:42Z</dcterms:created>
  <dcterms:modified xsi:type="dcterms:W3CDTF">2015-05-01T00:42:18Z</dcterms:modified>
</cp:coreProperties>
</file>