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7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4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4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6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0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7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9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3E9F-62CF-431B-8E1D-757235D717C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50AE-6FFF-407B-91DD-68107A3BC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Garamond"/>
              </a:rPr>
              <a:pPr/>
              <a:t>2/16/2014</a:t>
            </a:fld>
            <a:endParaRPr lang="en-US">
              <a:solidFill>
                <a:srgbClr val="072F54">
                  <a:tint val="75000"/>
                </a:srgb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Garamond"/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5030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hyperlink" Target="https://www.facebook.com/pages/Tom-Richey/14074617563" TargetMode="External"/><Relationship Id="rId12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hyperlink" Target="http://www.youtube.com/tomforamerica" TargetMode="External"/><Relationship Id="rId5" Type="http://schemas.openxmlformats.org/officeDocument/2006/relationships/hyperlink" Target="http://www.tomrichey.net/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hyperlink" Target="http://twitter.com/tomriche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92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15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69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67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0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06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1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91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5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17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68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1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94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21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71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6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5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752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41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62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51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11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67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62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801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946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50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764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581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879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938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46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017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0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040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426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930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091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647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813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256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90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830" y="4343414"/>
            <a:ext cx="4876397" cy="90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"/>
          <a:stretch/>
        </p:blipFill>
        <p:spPr>
          <a:xfrm>
            <a:off x="0" y="152399"/>
            <a:ext cx="9144000" cy="1789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110"/>
            <a:ext cx="4724400" cy="5690890"/>
          </a:xfrm>
          <a:prstGeom prst="rect">
            <a:avLst/>
          </a:prstGeom>
          <a:effectLst/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06476"/>
            <a:ext cx="5867400" cy="2684524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1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599" y="5257800"/>
            <a:ext cx="990601" cy="990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2" y="5257801"/>
            <a:ext cx="990600" cy="9906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5"/>
          </p:cNvPr>
          <p:cNvSpPr/>
          <p:nvPr/>
        </p:nvSpPr>
        <p:spPr>
          <a:xfrm>
            <a:off x="0" y="0"/>
            <a:ext cx="9144000" cy="43434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09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59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40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1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Garamond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Richey</dc:creator>
  <cp:lastModifiedBy>Tom Richey</cp:lastModifiedBy>
  <cp:revision>1</cp:revision>
  <dcterms:created xsi:type="dcterms:W3CDTF">2014-02-16T23:42:41Z</dcterms:created>
  <dcterms:modified xsi:type="dcterms:W3CDTF">2014-02-16T23:43:44Z</dcterms:modified>
</cp:coreProperties>
</file>